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hec7ZaKT16zlp7SnG6pst7mbX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6b6c2dd3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c6b6c2dd38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6b6c2dd3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c6b6c2dd3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6b6c2dd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c6b6c2dd3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6b6c2dd3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c6b6c2dd3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6b6c2dd3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c6b6c2dd3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6b6c2dd3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c6b6c2dd38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6b6c2dd3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c6b6c2dd38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tatimetabler.co.uk/" TargetMode="External"/><Relationship Id="rId4" Type="http://schemas.openxmlformats.org/officeDocument/2006/relationships/hyperlink" Target="http://www.abacusedutech.co.uk/" TargetMode="External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bacusedutech.co.uk/ta-timetabler/pricin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bacusedutech.co.uk/ta-timetabler" TargetMode="External"/><Relationship Id="rId4" Type="http://schemas.openxmlformats.org/officeDocument/2006/relationships/hyperlink" Target="http://www.tatimetabler.co.uk/" TargetMode="External"/><Relationship Id="rId5" Type="http://schemas.openxmlformats.org/officeDocument/2006/relationships/hyperlink" Target="mailto:sales@abacusedutech.co.uk" TargetMode="External"/><Relationship Id="rId6" Type="http://schemas.openxmlformats.org/officeDocument/2006/relationships/hyperlink" Target="mailto:support@abacusedutech.co.uk" TargetMode="External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atimetabler.co.uk/help/video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Supporting School SEND Departments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www.tatimetabler.co.uk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www.abacusedutech.co.uk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b6c2dd38_0_56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pic>
        <p:nvPicPr>
          <p:cNvPr descr="A blue and white logo&#10;&#10;Description automatically generated" id="151" name="Google Shape;151;g2c6b6c2dd38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c6b6c2dd38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25" y="1491200"/>
            <a:ext cx="7958150" cy="46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c6b6c2dd38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651" y="2969037"/>
            <a:ext cx="7514001" cy="3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838191" y="171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benefits schools</a:t>
            </a:r>
            <a:endParaRPr/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838200" y="1639889"/>
            <a:ext cx="10515600" cy="5014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Client feedback is that TA Timetabler pays for itself several times over each year by: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significantly reducing the time spent creating the initial TA Timetable at the start of the academic year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significantly reducing the time spent each week, managing TA and pupil absence and redeploying staff as necessary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helping to ensure that TAs are deployed more effectively and efficiently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It helps to ensure pupils get the support they deserve and are entitled to and provides an ongoing record of the support they have received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Communication is straightforward. It is very quick and easy to email timetables to TAs and to teachers, to show the support they will be receiving in lessons.</a:t>
            </a:r>
            <a:endParaRPr/>
          </a:p>
        </p:txBody>
      </p:sp>
      <p:pic>
        <p:nvPicPr>
          <p:cNvPr descr="A blue and white logo&#10;&#10;Description automatically generated"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6b6c2dd38_0_28"/>
          <p:cNvSpPr txBox="1"/>
          <p:nvPr>
            <p:ph type="title"/>
          </p:nvPr>
        </p:nvSpPr>
        <p:spPr>
          <a:xfrm>
            <a:off x="838191" y="171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Testimonials</a:t>
            </a:r>
            <a:endParaRPr/>
          </a:p>
        </p:txBody>
      </p:sp>
      <p:pic>
        <p:nvPicPr>
          <p:cNvPr descr="A blue and white logo&#10;&#10;Description automatically generated" id="166" name="Google Shape;166;g2c6b6c2dd3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c6b6c2dd38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25" y="2070704"/>
            <a:ext cx="5775575" cy="33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c6b6c2dd38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375" y="4225798"/>
            <a:ext cx="4718950" cy="207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c6b6c2dd38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8750" y="1497277"/>
            <a:ext cx="5133625" cy="20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6b6c2dd38_0_0"/>
          <p:cNvSpPr txBox="1"/>
          <p:nvPr>
            <p:ph type="title"/>
          </p:nvPr>
        </p:nvSpPr>
        <p:spPr>
          <a:xfrm>
            <a:off x="838191" y="171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Pricing</a:t>
            </a:r>
            <a:endParaRPr/>
          </a:p>
        </p:txBody>
      </p:sp>
      <p:sp>
        <p:nvSpPr>
          <p:cNvPr id="175" name="Google Shape;175;g2c6b6c2dd38_0_0"/>
          <p:cNvSpPr txBox="1"/>
          <p:nvPr>
            <p:ph idx="1" type="body"/>
          </p:nvPr>
        </p:nvSpPr>
        <p:spPr>
          <a:xfrm>
            <a:off x="838200" y="1639889"/>
            <a:ext cx="10515600" cy="5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Pricing information can be found here: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https://www.abacusedutech.co.uk/ta-timetabler/pricing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prices, as of March 2024, which include customer support, are shown here</a:t>
            </a:r>
            <a:endParaRPr/>
          </a:p>
        </p:txBody>
      </p:sp>
      <p:pic>
        <p:nvPicPr>
          <p:cNvPr descr="A blue and white logo&#10;&#10;Description automatically generated" id="176" name="Google Shape;176;g2c6b6c2dd3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c6b6c2dd3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6450" y="3074550"/>
            <a:ext cx="5884625" cy="36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c6b6c2dd38_0_0"/>
          <p:cNvSpPr txBox="1"/>
          <p:nvPr>
            <p:ph idx="1" type="body"/>
          </p:nvPr>
        </p:nvSpPr>
        <p:spPr>
          <a:xfrm>
            <a:off x="838200" y="3614400"/>
            <a:ext cx="37380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offer a 10% discount for multiple schools subscribing from the same MAT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838201" y="1668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838200" y="1690688"/>
            <a:ext cx="10515600" cy="5014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more information, go to 			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www.abacusedutech.co.uk/ta-timetabler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sign up for a free 60 day trial, go to 		</a:t>
            </a:r>
            <a:r>
              <a:rPr lang="en-GB" u="sng">
                <a:solidFill>
                  <a:schemeClr val="hlink"/>
                </a:solidFill>
                <a:hlinkClick r:id="rId4"/>
              </a:rPr>
              <a:t>www.tatimetabler.co.uk/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further information or to discuss your requirements, email 	</a:t>
            </a:r>
            <a:r>
              <a:rPr lang="en-GB" u="sng">
                <a:solidFill>
                  <a:schemeClr val="hlink"/>
                </a:solidFill>
                <a:hlinkClick r:id="rId5"/>
              </a:rPr>
              <a:t>sales@abacusedutech.co.uk</a:t>
            </a:r>
            <a:r>
              <a:rPr lang="en-GB"/>
              <a:t> or 	</a:t>
            </a:r>
            <a:r>
              <a:rPr lang="en-GB" u="sng">
                <a:solidFill>
                  <a:schemeClr val="hlink"/>
                </a:solidFill>
                <a:hlinkClick r:id="rId6"/>
              </a:rPr>
              <a:t>support@abacusedutech.co.uk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85" name="Google Shape;18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190" y="1484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company behind it: Abacus Edutech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information it uses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problem it solves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it works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it benefits schools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Testimonials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Pricing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Next steps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192" y="4148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Abacus Edutech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company behind TA Timetabler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2414331"/>
            <a:ext cx="10515600" cy="4028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Formed in January 2022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Its two founders have a combined 40 years' experience in education, software development and technical architecture</a:t>
            </a:r>
            <a:endParaRPr/>
          </a:p>
          <a:p>
            <a:pPr indent="-2787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A small and growing company that is responsive to its clients’ needs</a:t>
            </a:r>
            <a:endParaRPr/>
          </a:p>
          <a:p>
            <a:pPr indent="-2787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Over 100 secondary schools have adopted TA Timetabler so far this academic year (September 2023 to March 2024)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75% of schools that have had a free trial have purchased an annual subscription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189" y="1643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information it uses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701427"/>
            <a:ext cx="10515600" cy="46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526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Web application –connects to your school’s MIS (e.g. SIMS, Arbor, Bromcom) using Wonde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Staff, pupil and timetable data are copied into TA Timetabler and synchronised daily (no data is written back to the MIS)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application is hosted on Microsoft Azure servers in the UK and all data is encrypted in transit and at rest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setup is ‘self-service’. Once the Wonde connection has been approved, it usually takes just a few working hours for manual checks to be completed and your connection to become active</a:t>
            </a:r>
            <a:endParaRPr/>
          </a:p>
          <a:p>
            <a:pPr indent="-21526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Main users are SENCOs and SEN administrators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7144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6b6c2dd38_0_9"/>
          <p:cNvSpPr txBox="1"/>
          <p:nvPr>
            <p:ph type="title"/>
          </p:nvPr>
        </p:nvSpPr>
        <p:spPr>
          <a:xfrm>
            <a:off x="838189" y="1643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problem it solves</a:t>
            </a:r>
            <a:endParaRPr/>
          </a:p>
        </p:txBody>
      </p:sp>
      <p:sp>
        <p:nvSpPr>
          <p:cNvPr id="113" name="Google Shape;113;g2c6b6c2dd38_0_9"/>
          <p:cNvSpPr txBox="1"/>
          <p:nvPr>
            <p:ph idx="1" type="body"/>
          </p:nvPr>
        </p:nvSpPr>
        <p:spPr>
          <a:xfrm>
            <a:off x="838200" y="1701425"/>
            <a:ext cx="10515600" cy="4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SEND needs are spread throughout many classes and year groups each day. Prioritising those needs and assigning all the TAs across every period of the timetable is a painstaking task. 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Once complete, a TA Timetable is easily disrupted by student or staff illness, or timetable changes. Making corrections due to these factors is also a lengthy process that can happen on a daily basis.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Teaching staff are often unaware of what support they will be getting in each of their lessons, especially when changes are made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14" name="Google Shape;114;g2c6b6c2dd3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7144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ow it works</a:t>
            </a:r>
            <a:endParaRPr/>
          </a:p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838200" y="1690700"/>
            <a:ext cx="10515600" cy="4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identify the in-lesson support requirements of your EHCP/other SEND students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Using these requirements as a guide, TA timetables can be quickly created and customised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TAs can be quickly redeployed to cover absences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Custom lessons can be created for clubs, interventions and exam access arrangements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Created timetables can be easily exported, printed and emailed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</a:t>
            </a:r>
            <a:r>
              <a:rPr lang="en-GB"/>
              <a:t> dashboard alerts users to changes in TA cover that need attention, including under and over covered lessons or TAs that are under-utilised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b6c2dd38_0_20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sp>
        <p:nvSpPr>
          <p:cNvPr id="127" name="Google Shape;127;g2c6b6c2dd38_0_20"/>
          <p:cNvSpPr txBox="1"/>
          <p:nvPr>
            <p:ph idx="1" type="body"/>
          </p:nvPr>
        </p:nvSpPr>
        <p:spPr>
          <a:xfrm>
            <a:off x="267825" y="2789375"/>
            <a:ext cx="59817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For demonstrations of how the key parts of the system work, see our video tutorials: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www.tatimetabler.co.uk/help/videos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and white logo&#10;&#10;Description automatically generated" id="128" name="Google Shape;128;g2c6b6c2dd38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c6b6c2dd38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597" y="1985450"/>
            <a:ext cx="5599405" cy="47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6b6c2dd38_0_37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pic>
        <p:nvPicPr>
          <p:cNvPr descr="A blue and white logo&#10;&#10;Description automatically generated" id="135" name="Google Shape;135;g2c6b6c2dd38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c6b6c2dd38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50" y="2266900"/>
            <a:ext cx="6613274" cy="445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c6b6c2dd38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7750" y="1271284"/>
            <a:ext cx="6496176" cy="43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6b6c2dd38_0_44"/>
          <p:cNvSpPr txBox="1"/>
          <p:nvPr>
            <p:ph type="title"/>
          </p:nvPr>
        </p:nvSpPr>
        <p:spPr>
          <a:xfrm>
            <a:off x="838197" y="1654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TA Timetabler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pic>
        <p:nvPicPr>
          <p:cNvPr descr="A blue and white logo&#10;&#10;Description automatically generated" id="143" name="Google Shape;143;g2c6b6c2dd38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994" y="0"/>
            <a:ext cx="2388006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c6b6c2dd38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05425"/>
            <a:ext cx="6601799" cy="45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6b6c2dd38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075" y="1440028"/>
            <a:ext cx="6441850" cy="499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2024-03-26T13:24:35Z</dcterms:created>
  <dc:creator>Joe Bettle</dc:creator>
</cp:coreProperties>
</file>